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64" r:id="rId2"/>
    <p:sldId id="265" r:id="rId3"/>
    <p:sldId id="266" r:id="rId4"/>
    <p:sldId id="267" r:id="rId5"/>
    <p:sldId id="269" r:id="rId6"/>
    <p:sldId id="284" r:id="rId7"/>
    <p:sldId id="287" r:id="rId8"/>
    <p:sldId id="262" r:id="rId9"/>
    <p:sldId id="273" r:id="rId10"/>
    <p:sldId id="274" r:id="rId11"/>
    <p:sldId id="275" r:id="rId12"/>
    <p:sldId id="282" r:id="rId13"/>
    <p:sldId id="276" r:id="rId14"/>
    <p:sldId id="277" r:id="rId15"/>
    <p:sldId id="278" r:id="rId16"/>
    <p:sldId id="279" r:id="rId17"/>
    <p:sldId id="28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75" d="100"/>
          <a:sy n="7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A326-AC55-419D-8E8F-4DC3E79E092E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80B9-9296-4AC8-BD2A-4D9DDBE9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35D7-8CF4-4F1D-991D-1ADB902B121F}" type="slidenum"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3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35D7-8CF4-4F1D-991D-1ADB902B121F}" type="slidenum"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9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35D7-8CF4-4F1D-991D-1ADB902B121F}" type="slidenum"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2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1FFE9A-1E36-495A-B053-223EA4ABBCC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1FF3E9-7543-4296-9731-1A56D7A114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7B2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Исследовательский проект « Интересная бумага 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2401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Автор проекта воспитатель МАУДО № 8 «Весёлый апельсин» Зинченко Н.И.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Исполнители : подготовительной группы дети, педагоги, родители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Сроки работы : сентябрь </a:t>
            </a:r>
            <a:r>
              <a:rPr lang="ru-RU" sz="2800" dirty="0" smtClean="0"/>
              <a:t>2017 </a:t>
            </a:r>
            <a:r>
              <a:rPr lang="ru-RU" sz="2800" dirty="0" smtClean="0"/>
              <a:t>г. – </a:t>
            </a:r>
            <a:r>
              <a:rPr lang="ru-RU" sz="2800" smtClean="0"/>
              <a:t>октябрь </a:t>
            </a:r>
            <a:r>
              <a:rPr lang="ru-RU" sz="2800" smtClean="0"/>
              <a:t>2017г</a:t>
            </a:r>
            <a:r>
              <a:rPr lang="ru-RU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Бумага имеет свойства мяться</a:t>
            </a:r>
            <a:endParaRPr lang="ru-RU" dirty="0"/>
          </a:p>
        </p:txBody>
      </p:sp>
      <p:pic>
        <p:nvPicPr>
          <p:cNvPr id="4100" name="Picture 4" descr="C:\Users\SAMSUNG\Desktop\IMG_0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бумагу можно налепить пластилин</a:t>
            </a:r>
            <a:endParaRPr lang="ru-RU" dirty="0"/>
          </a:p>
        </p:txBody>
      </p:sp>
      <p:pic>
        <p:nvPicPr>
          <p:cNvPr id="5122" name="Picture 2" descr="C:\Users\SAMSUNG\Desktop\IMG_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SAMSUNG\Desktop\IMG_0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63" y="-2422525"/>
            <a:ext cx="15605126" cy="117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цветной бумаги можно сделать </a:t>
            </a:r>
            <a:r>
              <a:rPr lang="ru-RU" dirty="0" err="1" smtClean="0"/>
              <a:t>аплликацию</a:t>
            </a:r>
            <a:endParaRPr lang="ru-RU" dirty="0"/>
          </a:p>
        </p:txBody>
      </p:sp>
      <p:pic>
        <p:nvPicPr>
          <p:cNvPr id="6146" name="Picture 2" descr="C:\Users\SAMSUNG\Desktop\IMG_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из пластилина цифры</a:t>
            </a:r>
            <a:endParaRPr lang="ru-RU" dirty="0"/>
          </a:p>
        </p:txBody>
      </p:sp>
      <p:pic>
        <p:nvPicPr>
          <p:cNvPr id="7170" name="Picture 2" descr="C:\Users\SAMSUNG\Desktop\IMG_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 «Бабочка»</a:t>
            </a:r>
            <a:endParaRPr lang="ru-RU" dirty="0"/>
          </a:p>
        </p:txBody>
      </p:sp>
      <p:pic>
        <p:nvPicPr>
          <p:cNvPr id="8194" name="Picture 2" descr="C:\Users\SAMSUNG\Desktop\IMG_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Рисуем красками и карандашами</a:t>
            </a:r>
            <a:endParaRPr lang="ru-RU" dirty="0"/>
          </a:p>
        </p:txBody>
      </p:sp>
      <p:pic>
        <p:nvPicPr>
          <p:cNvPr id="9218" name="Picture 2" descr="C:\Users\SAMSUNG\Desktop\IMG_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маски к утреннику</a:t>
            </a:r>
            <a:endParaRPr lang="ru-RU" dirty="0"/>
          </a:p>
        </p:txBody>
      </p:sp>
      <p:pic>
        <p:nvPicPr>
          <p:cNvPr id="10243" name="Picture 3" descr="C:\Users\SAMSUNG\Desktop\IMG_0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1"/>
          <p:cNvSpPr>
            <a:spLocks noGrp="1"/>
          </p:cNvSpPr>
          <p:nvPr>
            <p:ph type="title"/>
          </p:nvPr>
        </p:nvSpPr>
        <p:spPr>
          <a:solidFill>
            <a:srgbClr val="FF7B21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32771" name="Подзаголовок 1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/>
              <a:t>Надо совершенствовать и направлять деятельность ребёнка на интересное и полезное исследование мира, развивать его лучшие черты, формировать его способности, самостоятельность, любознательность.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dirty="0" smtClean="0"/>
              <a:t>«</a:t>
            </a:r>
            <a:r>
              <a:rPr lang="ru-RU" altLang="ru-RU" sz="2200" dirty="0"/>
              <a:t>И</a:t>
            </a:r>
            <a:r>
              <a:rPr lang="ru-RU" altLang="ru-RU" dirty="0" smtClean="0"/>
              <a:t>сточник творческих способностей и дарований детей- на кончиках их пальцев»   </a:t>
            </a:r>
            <a:r>
              <a:rPr lang="ru-RU" altLang="ru-RU" dirty="0" err="1" smtClean="0"/>
              <a:t>В.А.Сухомлинский</a:t>
            </a:r>
            <a:r>
              <a:rPr lang="ru-RU" alt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2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7B2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Развитие познавательной активности детей;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дошкольном возрасте в процессе развития познавательной деятельности у ребёнка формируется стремление узнать и открыть для себя как можно больше нового;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Познавательная активность является одним из важных качеств, характеризующих психическое развитие детей;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Познавательная активность – стремление к наиболее полному познанию предметов и явлений окружающего мира.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7B2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проекта: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/>
              <a:t>Дать ребёнку возможность реально, самостоятельно открыть для себя мир листа бумаги, постичь свойства, структуру, палитру цветовых гамм, сочетаний комбинаций различных форм, величин.</a:t>
            </a:r>
          </a:p>
          <a:p>
            <a:pPr eaLnBrk="1" hangingPunct="1"/>
            <a:r>
              <a:rPr lang="ru-RU" altLang="ru-RU" smtClean="0"/>
              <a:t>Развивать образное представление о  возможностях предметов, учиться конструировать и моделировать, находить неожиданные варианты  их исследования и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6046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7B2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проекта: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smtClean="0"/>
              <a:t>Познакомить детей со свойствами и  особенностями бумаги в различных изделиях.</a:t>
            </a:r>
          </a:p>
          <a:p>
            <a:pPr eaLnBrk="1" hangingPunct="1"/>
            <a:r>
              <a:rPr lang="ru-RU" altLang="ru-RU" sz="2800" smtClean="0"/>
              <a:t>Развивать интерес к истории создания бумаги, искусству техники оригами.</a:t>
            </a:r>
          </a:p>
          <a:p>
            <a:pPr eaLnBrk="1" hangingPunct="1"/>
            <a:r>
              <a:rPr lang="ru-RU" altLang="ru-RU" sz="2800" smtClean="0"/>
              <a:t>Пополнить активный словарь детей новыми словами и словосочетаниями: техника оригами, бумажная масса, папирус, тростник , пергамент, береста, гофрировка, наждачная бумага, бумажное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3734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857250"/>
          </a:xfrm>
          <a:solidFill>
            <a:srgbClr val="FA7D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Схема реализации проекта через разные виды деятельности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9000" y="2857500"/>
            <a:ext cx="2428875" cy="1928813"/>
          </a:xfrm>
          <a:prstGeom prst="ellipse">
            <a:avLst/>
          </a:prstGeom>
          <a:solidFill>
            <a:srgbClr val="FF7B21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деятельности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500813" y="2000250"/>
            <a:ext cx="2357437" cy="928688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Художественно-речевая</a:t>
            </a: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3500438" y="1571625"/>
            <a:ext cx="2786062" cy="928688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Учебно-познавательная</a:t>
            </a:r>
          </a:p>
        </p:txBody>
      </p:sp>
      <p:sp>
        <p:nvSpPr>
          <p:cNvPr id="14" name="Содержимое 4"/>
          <p:cNvSpPr txBox="1">
            <a:spLocks/>
          </p:cNvSpPr>
          <p:nvPr/>
        </p:nvSpPr>
        <p:spPr>
          <a:xfrm>
            <a:off x="6286500" y="3214688"/>
            <a:ext cx="2643188" cy="928687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Ознакомление с природой</a:t>
            </a: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6429375" y="4643438"/>
            <a:ext cx="2357438" cy="1000125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развитие</a:t>
            </a:r>
          </a:p>
        </p:txBody>
      </p:sp>
      <p:sp>
        <p:nvSpPr>
          <p:cNvPr id="18" name="Содержимое 4"/>
          <p:cNvSpPr txBox="1">
            <a:spLocks/>
          </p:cNvSpPr>
          <p:nvPr/>
        </p:nvSpPr>
        <p:spPr>
          <a:xfrm>
            <a:off x="3286125" y="5286375"/>
            <a:ext cx="3071813" cy="1000125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Музыкально-театральная деятельность</a:t>
            </a:r>
          </a:p>
        </p:txBody>
      </p:sp>
      <p:sp>
        <p:nvSpPr>
          <p:cNvPr id="19" name="Содержимое 4"/>
          <p:cNvSpPr txBox="1">
            <a:spLocks/>
          </p:cNvSpPr>
          <p:nvPr/>
        </p:nvSpPr>
        <p:spPr>
          <a:xfrm>
            <a:off x="571500" y="3357563"/>
            <a:ext cx="2500313" cy="1000125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с родителями</a:t>
            </a:r>
          </a:p>
        </p:txBody>
      </p:sp>
      <p:sp>
        <p:nvSpPr>
          <p:cNvPr id="20" name="Содержимое 4"/>
          <p:cNvSpPr txBox="1">
            <a:spLocks/>
          </p:cNvSpPr>
          <p:nvPr/>
        </p:nvSpPr>
        <p:spPr>
          <a:xfrm>
            <a:off x="857250" y="1857375"/>
            <a:ext cx="2500313" cy="1000125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Игровая</a:t>
            </a:r>
          </a:p>
        </p:txBody>
      </p:sp>
      <p:sp>
        <p:nvSpPr>
          <p:cNvPr id="24" name="Содержимое 4"/>
          <p:cNvSpPr txBox="1">
            <a:spLocks/>
          </p:cNvSpPr>
          <p:nvPr/>
        </p:nvSpPr>
        <p:spPr>
          <a:xfrm>
            <a:off x="714375" y="4786313"/>
            <a:ext cx="2500313" cy="928687"/>
          </a:xfrm>
          <a:prstGeom prst="ellipse">
            <a:avLst/>
          </a:prstGeom>
          <a:solidFill>
            <a:srgbClr val="FFB66D"/>
          </a:solidFill>
          <a:ln w="28575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 и дизайн</a:t>
            </a:r>
          </a:p>
        </p:txBody>
      </p:sp>
    </p:spTree>
    <p:extLst>
      <p:ext uri="{BB962C8B-B14F-4D97-AF65-F5344CB8AC3E}">
        <p14:creationId xmlns:p14="http://schemas.microsoft.com/office/powerpoint/2010/main" val="32220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Исследовательский проект «Интересная бумага».</a:t>
            </a:r>
            <a:br>
              <a:rPr lang="ru-RU" altLang="ru-RU" dirty="0" smtClean="0"/>
            </a:br>
            <a:endParaRPr lang="ru-RU" altLang="ru-RU" dirty="0" smtClean="0"/>
          </a:p>
          <a:p>
            <a:pPr>
              <a:buNone/>
              <a:defRPr/>
            </a:pPr>
            <a:r>
              <a:rPr lang="ru-RU" dirty="0"/>
              <a:t>Развитие познавательной активности детей через ознакомление со свойствами и качеством бумаги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Бумага разная на цвет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AMSUNG\Desktop\IMG_0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0094"/>
            <a:ext cx="7799940" cy="53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неё можно вырезать листики.</a:t>
            </a:r>
            <a:endParaRPr lang="ru-RU" dirty="0"/>
          </a:p>
        </p:txBody>
      </p:sp>
      <p:pic>
        <p:nvPicPr>
          <p:cNvPr id="2050" name="Picture 2" descr="C:\Users\SAMSUNG\Desktop\IMG_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оригами «Птичка» для дыхательной гимнастики</a:t>
            </a:r>
            <a:endParaRPr lang="ru-RU" dirty="0"/>
          </a:p>
        </p:txBody>
      </p:sp>
      <p:pic>
        <p:nvPicPr>
          <p:cNvPr id="3074" name="Picture 2" descr="C:\Users\SAMSUNG\Desktop\IMG_0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327</Words>
  <Application>Microsoft Office PowerPoint</Application>
  <PresentationFormat>Экран (4:3)</PresentationFormat>
  <Paragraphs>47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Исследовательский проект « Интересная бумага »</vt:lpstr>
      <vt:lpstr>Актуальность</vt:lpstr>
      <vt:lpstr>Цели проекта:</vt:lpstr>
      <vt:lpstr>Задачи проекта:</vt:lpstr>
      <vt:lpstr>Схема реализации проекта через разные виды деятельности</vt:lpstr>
      <vt:lpstr>Презентация PowerPoint</vt:lpstr>
      <vt:lpstr>Бумага разная на цвет</vt:lpstr>
      <vt:lpstr>Из неё можно вырезать листики.</vt:lpstr>
      <vt:lpstr>Делаем оригами «Птичка» для дыхательной гимнастики</vt:lpstr>
      <vt:lpstr>Бумага имеет свойства мяться</vt:lpstr>
      <vt:lpstr>На бумагу можно налепить пластилин</vt:lpstr>
      <vt:lpstr>Презентация PowerPoint</vt:lpstr>
      <vt:lpstr>Из цветной бумаги можно сделать аплликацию</vt:lpstr>
      <vt:lpstr>Лепим из пластилина цифры</vt:lpstr>
      <vt:lpstr>Оригами «Бабочка»</vt:lpstr>
      <vt:lpstr>Рисуем красками и карандашами</vt:lpstr>
      <vt:lpstr>Делаем маски к утреннику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</cp:revision>
  <cp:lastPrinted>2015-10-13T17:29:36Z</cp:lastPrinted>
  <dcterms:created xsi:type="dcterms:W3CDTF">2015-10-13T16:30:11Z</dcterms:created>
  <dcterms:modified xsi:type="dcterms:W3CDTF">2018-11-18T08:01:28Z</dcterms:modified>
</cp:coreProperties>
</file>